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1" r:id="rId6"/>
    <p:sldId id="258" r:id="rId7"/>
    <p:sldId id="260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DBEB-A328-7646-9BF9-84A9AA35FF5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012B-8AC5-BD4A-AC8E-4BD15F40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Tensions remained between landless former servants and wealthier plantation owners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D012B-8AC5-BD4A-AC8E-4BD15F40D6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9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8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9780"/>
            <a:ext cx="7772400" cy="1470025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Headright</a:t>
            </a:r>
            <a:r>
              <a:rPr lang="en-US" b="1" dirty="0" smtClean="0"/>
              <a:t> System and Indentured Servitude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55" y="2865438"/>
            <a:ext cx="4675385" cy="35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Bacons Rebellion 1676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252"/>
            <a:ext cx="8229600" cy="4525963"/>
          </a:xfrm>
        </p:spPr>
        <p:txBody>
          <a:bodyPr/>
          <a:lstStyle/>
          <a:p>
            <a:r>
              <a:rPr lang="en-US" b="1" dirty="0" smtClean="0"/>
              <a:t>Bacon died suddenly of disease</a:t>
            </a:r>
          </a:p>
          <a:p>
            <a:r>
              <a:rPr lang="en-US" b="1" dirty="0" smtClean="0"/>
              <a:t>Berkeley brutally crushes the uprising</a:t>
            </a:r>
          </a:p>
          <a:p>
            <a:r>
              <a:rPr lang="en-US" b="1" dirty="0" smtClean="0"/>
              <a:t>Rebellion suppressed</a:t>
            </a:r>
          </a:p>
          <a:p>
            <a:r>
              <a:rPr lang="en-US" b="1" dirty="0" smtClean="0"/>
              <a:t>What kinds of problems do you foresee occurring following Bacon’s Rebellion?</a:t>
            </a:r>
          </a:p>
        </p:txBody>
      </p:sp>
    </p:spTree>
    <p:extLst>
      <p:ext uri="{BB962C8B-B14F-4D97-AF65-F5344CB8AC3E}">
        <p14:creationId xmlns:p14="http://schemas.microsoft.com/office/powerpoint/2010/main" val="162549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Headright</a:t>
            </a:r>
            <a:r>
              <a:rPr lang="en-US" b="1" dirty="0" smtClean="0"/>
              <a:t> System 1618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Introduced by the Virginia Stock Company to lure settlers to Jamestown</a:t>
            </a:r>
          </a:p>
          <a:p>
            <a:r>
              <a:rPr lang="en-US" b="1" dirty="0" smtClean="0"/>
              <a:t>System applied to any person who paid for their own or another's passage to Virginia would receive 50 acres of land</a:t>
            </a:r>
          </a:p>
          <a:p>
            <a:r>
              <a:rPr lang="en-US" b="1" dirty="0" smtClean="0"/>
              <a:t>Land grants were initially called “plantations”</a:t>
            </a:r>
          </a:p>
          <a:p>
            <a:r>
              <a:rPr lang="en-US" b="1" dirty="0" smtClean="0"/>
              <a:t>How do you think this would affect immigration?</a:t>
            </a:r>
          </a:p>
        </p:txBody>
      </p:sp>
    </p:spTree>
    <p:extLst>
      <p:ext uri="{BB962C8B-B14F-4D97-AF65-F5344CB8AC3E}">
        <p14:creationId xmlns:p14="http://schemas.microsoft.com/office/powerpoint/2010/main" val="249969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Fantasies of the New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Playwrights, poets, adventurers</a:t>
            </a:r>
          </a:p>
          <a:p>
            <a:r>
              <a:rPr lang="en-US" b="1" dirty="0" smtClean="0"/>
              <a:t>Many had never seen the New World</a:t>
            </a:r>
          </a:p>
          <a:p>
            <a:r>
              <a:rPr lang="en-US" b="1" dirty="0" smtClean="0"/>
              <a:t>Turned reports into fantasies of “promised land”</a:t>
            </a:r>
          </a:p>
          <a:p>
            <a:r>
              <a:rPr lang="en-US" b="1" dirty="0" smtClean="0"/>
              <a:t>Told tales of fair climate, friendly natives, rich harvests, etc.</a:t>
            </a:r>
          </a:p>
        </p:txBody>
      </p:sp>
    </p:spTree>
    <p:extLst>
      <p:ext uri="{BB962C8B-B14F-4D97-AF65-F5344CB8AC3E}">
        <p14:creationId xmlns:p14="http://schemas.microsoft.com/office/powerpoint/2010/main" val="275913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Beautiful New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1605 play in London depicting Native children who wore rubies and diamonds in their coats and caps</a:t>
            </a:r>
          </a:p>
          <a:p>
            <a:r>
              <a:rPr lang="en-US" b="1" dirty="0" smtClean="0"/>
              <a:t>1606 English poet Michael Drayton called Virginia “that delicious land” rich in soil with fantastic harvests</a:t>
            </a:r>
          </a:p>
          <a:p>
            <a:r>
              <a:rPr lang="en-US" b="1" dirty="0" smtClean="0"/>
              <a:t>1607 Virginia Company translates into advertisements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759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Joint Stock Advertisement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86" y="1295400"/>
            <a:ext cx="3628727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7946" y="1674208"/>
            <a:ext cx="3568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did Joint Stock Companies take advantage of the positive publicity being printed about life in the colonies?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1723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Indentured Servants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64" y="1430135"/>
            <a:ext cx="8229600" cy="3586300"/>
          </a:xfrm>
        </p:spPr>
        <p:txBody>
          <a:bodyPr/>
          <a:lstStyle/>
          <a:p>
            <a:r>
              <a:rPr lang="en-US" b="1" dirty="0" smtClean="0"/>
              <a:t>From England hired to work plantations</a:t>
            </a:r>
          </a:p>
          <a:p>
            <a:r>
              <a:rPr lang="en-US" b="1" dirty="0" smtClean="0"/>
              <a:t>Promised passage to North America as well as food and shelter upon arrival</a:t>
            </a:r>
          </a:p>
          <a:p>
            <a:r>
              <a:rPr lang="en-US" b="1" dirty="0" smtClean="0"/>
              <a:t>Exchanged for a limited time of servitude</a:t>
            </a:r>
          </a:p>
          <a:p>
            <a:r>
              <a:rPr lang="en-US" b="1" dirty="0" smtClean="0"/>
              <a:t>Usually 4-7 years</a:t>
            </a:r>
          </a:p>
          <a:p>
            <a:r>
              <a:rPr lang="en-US" b="1" dirty="0" smtClean="0"/>
              <a:t>Lower classes of English society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4035044"/>
            <a:ext cx="3225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House of Burgesses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9489"/>
          </a:xfrm>
        </p:spPr>
        <p:txBody>
          <a:bodyPr>
            <a:normAutofit/>
          </a:bodyPr>
          <a:lstStyle/>
          <a:p>
            <a:r>
              <a:rPr lang="en-US" b="1" dirty="0" smtClean="0"/>
              <a:t>First legislature of elected representatives in the English colonies (Democratic </a:t>
            </a:r>
            <a:r>
              <a:rPr lang="en-US" b="1" dirty="0" err="1" smtClean="0"/>
              <a:t>Gov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How democratic was it? Who do you think was allowed to vote? Who was not?</a:t>
            </a:r>
          </a:p>
          <a:p>
            <a:r>
              <a:rPr lang="en-US" b="1" dirty="0" smtClean="0"/>
              <a:t>Established to encourage settlement in Virginia</a:t>
            </a:r>
          </a:p>
          <a:p>
            <a:r>
              <a:rPr lang="en-US" b="1" dirty="0" smtClean="0"/>
              <a:t>Nathaniel Bacon was elected to the House of Burgesses in 1676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149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Bacons Rebellion 1676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About 1,000 Virginians broke out of control led by Bacon</a:t>
            </a:r>
          </a:p>
          <a:p>
            <a:r>
              <a:rPr lang="en-US" b="1" dirty="0" smtClean="0"/>
              <a:t>Many of the rebels were frontiersmen in search of arable land</a:t>
            </a:r>
          </a:p>
          <a:p>
            <a:r>
              <a:rPr lang="en-US" b="1" dirty="0" smtClean="0"/>
              <a:t>Resented Governor William Berkeley’s friendly policies towards the Natives</a:t>
            </a:r>
          </a:p>
          <a:p>
            <a:r>
              <a:rPr lang="en-US" b="1" dirty="0" smtClean="0"/>
              <a:t>What is one possible reason why the Governor and the Natives had a positive relationship?</a:t>
            </a:r>
          </a:p>
        </p:txBody>
      </p:sp>
    </p:spTree>
    <p:extLst>
      <p:ext uri="{BB962C8B-B14F-4D97-AF65-F5344CB8AC3E}">
        <p14:creationId xmlns:p14="http://schemas.microsoft.com/office/powerpoint/2010/main" val="10373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Bacons Rebellion 1676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24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Violence broke out when Berkeley refused to retaliate for a series of brutal Native attacks on the frontier settlements</a:t>
            </a:r>
          </a:p>
          <a:p>
            <a:r>
              <a:rPr lang="en-US" b="1" dirty="0" smtClean="0"/>
              <a:t>Bacon and his followers violently attacked Natives both friendly and hostile</a:t>
            </a:r>
          </a:p>
          <a:p>
            <a:r>
              <a:rPr lang="en-US" b="1" dirty="0" smtClean="0"/>
              <a:t>Rebels chase Berkeley out and torched Jamestown</a:t>
            </a:r>
          </a:p>
          <a:p>
            <a:r>
              <a:rPr lang="en-US" b="1" dirty="0" smtClean="0"/>
              <a:t>How do you think that the average settlers in </a:t>
            </a:r>
            <a:r>
              <a:rPr lang="en-US" b="1" dirty="0"/>
              <a:t>J</a:t>
            </a:r>
            <a:r>
              <a:rPr lang="en-US" b="1" dirty="0" smtClean="0"/>
              <a:t>amestown felt following Bacons Rebellion?</a:t>
            </a:r>
          </a:p>
        </p:txBody>
      </p:sp>
    </p:spTree>
    <p:extLst>
      <p:ext uri="{BB962C8B-B14F-4D97-AF65-F5344CB8AC3E}">
        <p14:creationId xmlns:p14="http://schemas.microsoft.com/office/powerpoint/2010/main" val="312307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394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Headright System and Indentured Servitude</vt:lpstr>
      <vt:lpstr>Headright System 1618</vt:lpstr>
      <vt:lpstr>Fantasies of the New World</vt:lpstr>
      <vt:lpstr>The Beautiful New World</vt:lpstr>
      <vt:lpstr>Joint Stock Advertisement</vt:lpstr>
      <vt:lpstr>Indentured Servants</vt:lpstr>
      <vt:lpstr>House of Burgesses</vt:lpstr>
      <vt:lpstr>Bacons Rebellion 1676</vt:lpstr>
      <vt:lpstr>Bacons Rebellion 1676</vt:lpstr>
      <vt:lpstr>Bacons Rebellion 1676</vt:lpstr>
    </vt:vector>
  </TitlesOfParts>
  <Company>Monmouth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Headright System and Indentured Servitude</dc:title>
  <dc:creator>Lauren McDonald</dc:creator>
  <cp:lastModifiedBy>"BARRATT, JONATHAN"</cp:lastModifiedBy>
  <cp:revision>14</cp:revision>
  <dcterms:created xsi:type="dcterms:W3CDTF">2015-09-29T23:56:08Z</dcterms:created>
  <dcterms:modified xsi:type="dcterms:W3CDTF">2015-09-30T20:14:56Z</dcterms:modified>
</cp:coreProperties>
</file>